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4" r:id="rId20"/>
  </p:sldIdLst>
  <p:sldSz cx="19081750" cy="14041438"/>
  <p:notesSz cx="6858000" cy="9144000"/>
  <p:defaultTextStyle>
    <a:defPPr>
      <a:defRPr lang="en-US"/>
    </a:defPPr>
    <a:lvl1pPr marL="0" algn="l" defTabSz="189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46358" algn="l" defTabSz="189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92717" algn="l" defTabSz="189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839075" algn="l" defTabSz="189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785433" algn="l" defTabSz="189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731791" algn="l" defTabSz="189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678150" algn="l" defTabSz="189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624508" algn="l" defTabSz="189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570866" algn="l" defTabSz="189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62" y="-96"/>
      </p:cViewPr>
      <p:guideLst>
        <p:guide orient="horz" pos="4423"/>
        <p:guide pos="60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131" y="4361948"/>
            <a:ext cx="16219488" cy="3009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2263" y="7956815"/>
            <a:ext cx="13357225" cy="3588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9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3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3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7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62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70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73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0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34269" y="562310"/>
            <a:ext cx="4293394" cy="119807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2310"/>
            <a:ext cx="12562152" cy="11980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51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1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327" y="9022925"/>
            <a:ext cx="16219488" cy="2788786"/>
          </a:xfrm>
        </p:spPr>
        <p:txBody>
          <a:bodyPr anchor="t"/>
          <a:lstStyle>
            <a:lvl1pPr algn="l">
              <a:defRPr sz="83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27" y="5951361"/>
            <a:ext cx="16219488" cy="3071564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635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927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390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8543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3179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7815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62450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7086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77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7" y="3276337"/>
            <a:ext cx="8427773" cy="9266700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9890" y="3276337"/>
            <a:ext cx="8427773" cy="9266700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0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087" y="3143073"/>
            <a:ext cx="8431087" cy="1309883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46358" indent="0">
              <a:buNone/>
              <a:defRPr sz="4100" b="1"/>
            </a:lvl2pPr>
            <a:lvl3pPr marL="1892717" indent="0">
              <a:buNone/>
              <a:defRPr sz="3700" b="1"/>
            </a:lvl3pPr>
            <a:lvl4pPr marL="2839075" indent="0">
              <a:buNone/>
              <a:defRPr sz="3300" b="1"/>
            </a:lvl4pPr>
            <a:lvl5pPr marL="3785433" indent="0">
              <a:buNone/>
              <a:defRPr sz="3300" b="1"/>
            </a:lvl5pPr>
            <a:lvl6pPr marL="4731791" indent="0">
              <a:buNone/>
              <a:defRPr sz="3300" b="1"/>
            </a:lvl6pPr>
            <a:lvl7pPr marL="5678150" indent="0">
              <a:buNone/>
              <a:defRPr sz="3300" b="1"/>
            </a:lvl7pPr>
            <a:lvl8pPr marL="6624508" indent="0">
              <a:buNone/>
              <a:defRPr sz="3300" b="1"/>
            </a:lvl8pPr>
            <a:lvl9pPr marL="7570866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4087" y="4452956"/>
            <a:ext cx="8431087" cy="8090080"/>
          </a:xfrm>
        </p:spPr>
        <p:txBody>
          <a:bodyPr/>
          <a:lstStyle>
            <a:lvl1pPr>
              <a:defRPr sz="50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93265" y="3143073"/>
            <a:ext cx="8434399" cy="1309883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46358" indent="0">
              <a:buNone/>
              <a:defRPr sz="4100" b="1"/>
            </a:lvl2pPr>
            <a:lvl3pPr marL="1892717" indent="0">
              <a:buNone/>
              <a:defRPr sz="3700" b="1"/>
            </a:lvl3pPr>
            <a:lvl4pPr marL="2839075" indent="0">
              <a:buNone/>
              <a:defRPr sz="3300" b="1"/>
            </a:lvl4pPr>
            <a:lvl5pPr marL="3785433" indent="0">
              <a:buNone/>
              <a:defRPr sz="3300" b="1"/>
            </a:lvl5pPr>
            <a:lvl6pPr marL="4731791" indent="0">
              <a:buNone/>
              <a:defRPr sz="3300" b="1"/>
            </a:lvl6pPr>
            <a:lvl7pPr marL="5678150" indent="0">
              <a:buNone/>
              <a:defRPr sz="3300" b="1"/>
            </a:lvl7pPr>
            <a:lvl8pPr marL="6624508" indent="0">
              <a:buNone/>
              <a:defRPr sz="3300" b="1"/>
            </a:lvl8pPr>
            <a:lvl9pPr marL="7570866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93265" y="4452956"/>
            <a:ext cx="8434399" cy="8090080"/>
          </a:xfrm>
        </p:spPr>
        <p:txBody>
          <a:bodyPr/>
          <a:lstStyle>
            <a:lvl1pPr>
              <a:defRPr sz="50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38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52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26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9" y="559057"/>
            <a:ext cx="6277764" cy="2379244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434" y="559058"/>
            <a:ext cx="10667228" cy="11983978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50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089" y="2938302"/>
            <a:ext cx="6277764" cy="9604735"/>
          </a:xfrm>
        </p:spPr>
        <p:txBody>
          <a:bodyPr/>
          <a:lstStyle>
            <a:lvl1pPr marL="0" indent="0">
              <a:buNone/>
              <a:defRPr sz="2900"/>
            </a:lvl1pPr>
            <a:lvl2pPr marL="946358" indent="0">
              <a:buNone/>
              <a:defRPr sz="2500"/>
            </a:lvl2pPr>
            <a:lvl3pPr marL="1892717" indent="0">
              <a:buNone/>
              <a:defRPr sz="2100"/>
            </a:lvl3pPr>
            <a:lvl4pPr marL="2839075" indent="0">
              <a:buNone/>
              <a:defRPr sz="1900"/>
            </a:lvl4pPr>
            <a:lvl5pPr marL="3785433" indent="0">
              <a:buNone/>
              <a:defRPr sz="1900"/>
            </a:lvl5pPr>
            <a:lvl6pPr marL="4731791" indent="0">
              <a:buNone/>
              <a:defRPr sz="1900"/>
            </a:lvl6pPr>
            <a:lvl7pPr marL="5678150" indent="0">
              <a:buNone/>
              <a:defRPr sz="1900"/>
            </a:lvl7pPr>
            <a:lvl8pPr marL="6624508" indent="0">
              <a:buNone/>
              <a:defRPr sz="1900"/>
            </a:lvl8pPr>
            <a:lvl9pPr marL="7570866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94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7" y="9829007"/>
            <a:ext cx="11449050" cy="116037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40157" y="1254628"/>
            <a:ext cx="11449050" cy="8424863"/>
          </a:xfrm>
        </p:spPr>
        <p:txBody>
          <a:bodyPr/>
          <a:lstStyle>
            <a:lvl1pPr marL="0" indent="0">
              <a:buNone/>
              <a:defRPr sz="6600"/>
            </a:lvl1pPr>
            <a:lvl2pPr marL="946358" indent="0">
              <a:buNone/>
              <a:defRPr sz="5800"/>
            </a:lvl2pPr>
            <a:lvl3pPr marL="1892717" indent="0">
              <a:buNone/>
              <a:defRPr sz="5000"/>
            </a:lvl3pPr>
            <a:lvl4pPr marL="2839075" indent="0">
              <a:buNone/>
              <a:defRPr sz="4100"/>
            </a:lvl4pPr>
            <a:lvl5pPr marL="3785433" indent="0">
              <a:buNone/>
              <a:defRPr sz="4100"/>
            </a:lvl5pPr>
            <a:lvl6pPr marL="4731791" indent="0">
              <a:buNone/>
              <a:defRPr sz="4100"/>
            </a:lvl6pPr>
            <a:lvl7pPr marL="5678150" indent="0">
              <a:buNone/>
              <a:defRPr sz="4100"/>
            </a:lvl7pPr>
            <a:lvl8pPr marL="6624508" indent="0">
              <a:buNone/>
              <a:defRPr sz="4100"/>
            </a:lvl8pPr>
            <a:lvl9pPr marL="7570866" indent="0">
              <a:buNone/>
              <a:defRPr sz="41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0157" y="10989376"/>
            <a:ext cx="11449050" cy="1647918"/>
          </a:xfrm>
        </p:spPr>
        <p:txBody>
          <a:bodyPr/>
          <a:lstStyle>
            <a:lvl1pPr marL="0" indent="0">
              <a:buNone/>
              <a:defRPr sz="2900"/>
            </a:lvl1pPr>
            <a:lvl2pPr marL="946358" indent="0">
              <a:buNone/>
              <a:defRPr sz="2500"/>
            </a:lvl2pPr>
            <a:lvl3pPr marL="1892717" indent="0">
              <a:buNone/>
              <a:defRPr sz="2100"/>
            </a:lvl3pPr>
            <a:lvl4pPr marL="2839075" indent="0">
              <a:buNone/>
              <a:defRPr sz="1900"/>
            </a:lvl4pPr>
            <a:lvl5pPr marL="3785433" indent="0">
              <a:buNone/>
              <a:defRPr sz="1900"/>
            </a:lvl5pPr>
            <a:lvl6pPr marL="4731791" indent="0">
              <a:buNone/>
              <a:defRPr sz="1900"/>
            </a:lvl6pPr>
            <a:lvl7pPr marL="5678150" indent="0">
              <a:buNone/>
              <a:defRPr sz="1900"/>
            </a:lvl7pPr>
            <a:lvl8pPr marL="6624508" indent="0">
              <a:buNone/>
              <a:defRPr sz="1900"/>
            </a:lvl8pPr>
            <a:lvl9pPr marL="7570866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28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4088" y="562308"/>
            <a:ext cx="17173575" cy="2340240"/>
          </a:xfrm>
          <a:prstGeom prst="rect">
            <a:avLst/>
          </a:prstGeom>
        </p:spPr>
        <p:txBody>
          <a:bodyPr vert="horz" lIns="189272" tIns="94636" rIns="189272" bIns="94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088" y="3276337"/>
            <a:ext cx="17173575" cy="9266700"/>
          </a:xfrm>
          <a:prstGeom prst="rect">
            <a:avLst/>
          </a:prstGeom>
        </p:spPr>
        <p:txBody>
          <a:bodyPr vert="horz" lIns="189272" tIns="94636" rIns="189272" bIns="94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8" y="13014334"/>
            <a:ext cx="4452408" cy="747577"/>
          </a:xfrm>
          <a:prstGeom prst="rect">
            <a:avLst/>
          </a:prstGeom>
        </p:spPr>
        <p:txBody>
          <a:bodyPr vert="horz" lIns="189272" tIns="94636" rIns="189272" bIns="94636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5FD0-8FB9-4646-AE53-006BB961321B}" type="datetimeFigureOut">
              <a:rPr lang="en-CA" smtClean="0"/>
              <a:t>04/02/2016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9598" y="13014334"/>
            <a:ext cx="6042554" cy="747577"/>
          </a:xfrm>
          <a:prstGeom prst="rect">
            <a:avLst/>
          </a:prstGeom>
        </p:spPr>
        <p:txBody>
          <a:bodyPr vert="horz" lIns="189272" tIns="94636" rIns="189272" bIns="94636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75254" y="13014334"/>
            <a:ext cx="4452408" cy="747577"/>
          </a:xfrm>
          <a:prstGeom prst="rect">
            <a:avLst/>
          </a:prstGeom>
        </p:spPr>
        <p:txBody>
          <a:bodyPr vert="horz" lIns="189272" tIns="94636" rIns="189272" bIns="94636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5C43-3AF6-4842-BBE8-E04F1499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30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92717" rtl="0" eaLnBrk="1" latinLnBrk="0" hangingPunct="1">
        <a:spcBef>
          <a:spcPct val="0"/>
        </a:spcBef>
        <a:buNone/>
        <a:defRPr sz="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9769" indent="-709769" algn="l" defTabSz="189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537832" indent="-591474" algn="l" defTabSz="1892717" rtl="0" eaLnBrk="1" latinLnBrk="0" hangingPunct="1">
        <a:spcBef>
          <a:spcPct val="20000"/>
        </a:spcBef>
        <a:buFont typeface="Arial" panose="020B0604020202020204" pitchFamily="34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365896" indent="-473179" algn="l" defTabSz="189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312254" indent="-473179" algn="l" defTabSz="189271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258612" indent="-473179" algn="l" defTabSz="1892717" rtl="0" eaLnBrk="1" latinLnBrk="0" hangingPunct="1">
        <a:spcBef>
          <a:spcPct val="20000"/>
        </a:spcBef>
        <a:buFont typeface="Arial" panose="020B0604020202020204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04971" indent="-473179" algn="l" defTabSz="189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51329" indent="-473179" algn="l" defTabSz="189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97687" indent="-473179" algn="l" defTabSz="189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044045" indent="-473179" algn="l" defTabSz="189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271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6358" algn="l" defTabSz="189271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92717" algn="l" defTabSz="189271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39075" algn="l" defTabSz="189271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85433" algn="l" defTabSz="189271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31791" algn="l" defTabSz="189271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78150" algn="l" defTabSz="189271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624508" algn="l" defTabSz="189271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70866" algn="l" defTabSz="189271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740" y="4514358"/>
            <a:ext cx="16219488" cy="3009808"/>
          </a:xfrm>
        </p:spPr>
        <p:txBody>
          <a:bodyPr>
            <a:noAutofit/>
          </a:bodyPr>
          <a:lstStyle/>
          <a:p>
            <a:r>
              <a:rPr lang="en-CA" sz="19900" dirty="0">
                <a:solidFill>
                  <a:schemeClr val="accent3"/>
                </a:solidFill>
              </a:rPr>
              <a:t>Anti-Vortex</a:t>
            </a:r>
            <a:br>
              <a:rPr lang="en-CA" sz="19900" dirty="0">
                <a:solidFill>
                  <a:schemeClr val="accent3"/>
                </a:solidFill>
              </a:rPr>
            </a:br>
            <a:r>
              <a:rPr lang="en-CA" sz="19900" dirty="0">
                <a:solidFill>
                  <a:schemeClr val="accent3"/>
                </a:solidFill>
              </a:rPr>
              <a:t>All Season Watering</a:t>
            </a:r>
          </a:p>
        </p:txBody>
      </p:sp>
    </p:spTree>
    <p:extLst>
      <p:ext uri="{BB962C8B-B14F-4D97-AF65-F5344CB8AC3E}">
        <p14:creationId xmlns:p14="http://schemas.microsoft.com/office/powerpoint/2010/main" val="259723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8955"/>
            <a:ext cx="19081750" cy="150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0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07" y="-43922"/>
            <a:ext cx="13631410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33" y="0"/>
            <a:ext cx="10733484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2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33" y="0"/>
            <a:ext cx="10733484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1750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3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33" y="0"/>
            <a:ext cx="10733484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1750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1750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1750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1750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8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1" y="-9344349"/>
            <a:ext cx="19094091" cy="249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9069824" cy="14041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2005" y="10116813"/>
            <a:ext cx="11774654" cy="2991887"/>
          </a:xfrm>
          <a:prstGeom prst="rect">
            <a:avLst/>
          </a:prstGeom>
          <a:noFill/>
        </p:spPr>
        <p:txBody>
          <a:bodyPr wrap="none" lIns="189272" tIns="94636" rIns="189272" bIns="94636" rtlCol="0">
            <a:spAutoFit/>
          </a:bodyPr>
          <a:lstStyle/>
          <a:p>
            <a:pPr algn="ctr"/>
            <a:r>
              <a:rPr lang="en-CA" sz="18200" dirty="0">
                <a:solidFill>
                  <a:schemeClr val="accent3"/>
                </a:solidFill>
              </a:rPr>
              <a:t>Change This</a:t>
            </a:r>
          </a:p>
        </p:txBody>
      </p:sp>
    </p:spTree>
    <p:extLst>
      <p:ext uri="{BB962C8B-B14F-4D97-AF65-F5344CB8AC3E}">
        <p14:creationId xmlns:p14="http://schemas.microsoft.com/office/powerpoint/2010/main" val="7785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27" y="-940666"/>
            <a:ext cx="20360077" cy="14982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0415" y="11573489"/>
            <a:ext cx="6883379" cy="2991887"/>
          </a:xfrm>
          <a:prstGeom prst="rect">
            <a:avLst/>
          </a:prstGeom>
          <a:noFill/>
        </p:spPr>
        <p:txBody>
          <a:bodyPr wrap="none" lIns="189272" tIns="94636" rIns="189272" bIns="94636" rtlCol="0">
            <a:spAutoFit/>
          </a:bodyPr>
          <a:lstStyle/>
          <a:p>
            <a:pPr algn="ctr"/>
            <a:r>
              <a:rPr lang="en-CA" sz="18200" dirty="0">
                <a:solidFill>
                  <a:schemeClr val="accent3"/>
                </a:solidFill>
              </a:rPr>
              <a:t>To This</a:t>
            </a:r>
          </a:p>
        </p:txBody>
      </p:sp>
    </p:spTree>
    <p:extLst>
      <p:ext uri="{BB962C8B-B14F-4D97-AF65-F5344CB8AC3E}">
        <p14:creationId xmlns:p14="http://schemas.microsoft.com/office/powerpoint/2010/main" val="179629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1750" cy="14041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147" y="533666"/>
            <a:ext cx="6461468" cy="1591504"/>
          </a:xfrm>
          <a:prstGeom prst="rect">
            <a:avLst/>
          </a:prstGeom>
          <a:noFill/>
        </p:spPr>
        <p:txBody>
          <a:bodyPr wrap="square" lIns="189272" tIns="94636" rIns="189272" bIns="94636" rtlCol="0">
            <a:spAutoFit/>
          </a:bodyPr>
          <a:lstStyle/>
          <a:p>
            <a:r>
              <a:rPr lang="en-CA" sz="9100" dirty="0">
                <a:solidFill>
                  <a:schemeClr val="accent3"/>
                </a:solidFill>
              </a:rPr>
              <a:t>Change This</a:t>
            </a:r>
          </a:p>
        </p:txBody>
      </p:sp>
    </p:spTree>
    <p:extLst>
      <p:ext uri="{BB962C8B-B14F-4D97-AF65-F5344CB8AC3E}">
        <p14:creationId xmlns:p14="http://schemas.microsoft.com/office/powerpoint/2010/main" val="318711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1750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7" y="-2709862"/>
            <a:ext cx="13931944" cy="182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9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" y="-9786648"/>
            <a:ext cx="19234137" cy="251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8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1750" cy="140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</Words>
  <Application>Microsoft Office PowerPoint</Application>
  <PresentationFormat>Custom</PresentationFormat>
  <Paragraphs>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Anti-Vortex All Season Watering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Anti-Vortex All Season Watering</dc:title>
  <dc:creator>Barb</dc:creator>
  <cp:lastModifiedBy>Barb</cp:lastModifiedBy>
  <cp:revision>6</cp:revision>
  <dcterms:created xsi:type="dcterms:W3CDTF">2015-12-08T17:08:11Z</dcterms:created>
  <dcterms:modified xsi:type="dcterms:W3CDTF">2016-02-04T21:14:12Z</dcterms:modified>
</cp:coreProperties>
</file>